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69" r:id="rId3"/>
  </p:sldIdLst>
  <p:sldSz cx="9144000" cy="6858000" type="screen4x3"/>
  <p:notesSz cx="6858000" cy="9144000"/>
  <p:embeddedFontLst>
    <p:embeddedFont>
      <p:font typeface="TUM Neue Helvetica 55 Regular" panose="020B0604020202020204" pitchFamily="34" charset="0"/>
      <p:regular r:id="rId6"/>
      <p:bold r:id="rId7"/>
      <p:italic r:id="rId8"/>
      <p:boldItalic r:id="rId9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1207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orient="horz" pos="1104">
          <p15:clr>
            <a:srgbClr val="A4A3A4"/>
          </p15:clr>
        </p15:guide>
        <p15:guide id="6" pos="2880">
          <p15:clr>
            <a:srgbClr val="A4A3A4"/>
          </p15:clr>
        </p15:guide>
        <p15:guide id="7" pos="192">
          <p15:clr>
            <a:srgbClr val="A4A3A4"/>
          </p15:clr>
        </p15:guide>
        <p15:guide id="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  <a:srgbClr val="00B0F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1" autoAdjust="0"/>
  </p:normalViewPr>
  <p:slideViewPr>
    <p:cSldViewPr>
      <p:cViewPr varScale="1">
        <p:scale>
          <a:sx n="128" d="100"/>
          <a:sy n="128" d="100"/>
        </p:scale>
        <p:origin x="1104" y="108"/>
      </p:cViewPr>
      <p:guideLst>
        <p:guide orient="horz" pos="2592"/>
        <p:guide orient="horz" pos="3929"/>
        <p:guide orient="horz" pos="1207"/>
        <p:guide orient="horz" pos="572"/>
        <p:guide orient="horz" pos="1104"/>
        <p:guide pos="2880"/>
        <p:guide pos="19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289E6-F252-477E-AF2C-93FA2C125F6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3E8C0-7B73-4E0A-BC22-88B120A5D4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33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aster 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1206500"/>
          </a:xfrm>
        </p:spPr>
        <p:txBody>
          <a:bodyPr anchor="ctr"/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215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16113"/>
            <a:ext cx="8515350" cy="43211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EBCF-E338-4847-B53B-BCA558F4B10F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C4C98-ADB1-44EE-95EE-88147F4E318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292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08050"/>
            <a:ext cx="6238875" cy="53292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42C5-AB71-4EF2-AE52-93311287A423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9651-6DC7-4BD5-9077-25F344F343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113"/>
            <a:ext cx="851535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CA2B-711E-48E7-A172-8FAFCC9CB8CF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55F15-417C-4937-AC87-E2A790F53A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9FDA-CB10-49E3-837D-641A5A0D034B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A69AB-10AC-47B2-801B-976B09B4E7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9E5A-B89C-4FC4-929D-52225D77C8B4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FE86D-4AB3-4C16-8E8C-5E41DEF65D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683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7FDA-3BCD-4302-ABA3-3049E181BA12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24827-AB87-4419-81D3-62378FEDC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4CD5-FA5F-4689-90A5-75F3153BA1E0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B940D-1214-4964-9744-72AA00E3A3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BAD8-6D06-41A2-9DCD-FEFA6FE7FC6B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79FC4-7033-43EF-8DDD-6ACCF158B7E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3160713" cy="84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245100" cy="5329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916112"/>
            <a:ext cx="3160713" cy="4321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ED45-5899-461D-A6FC-1776A9AD82E1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F61E-96AD-401E-B2A0-25841A29C3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908049"/>
            <a:ext cx="8515350" cy="3819525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10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64DB-2343-437A-904B-5E50EF77D691}" type="datetime1">
              <a:rPr lang="de-DE" smtClean="0"/>
              <a:t>27.11.2012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52C28-E9FC-435E-8753-486BE10767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 descr="master b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08050"/>
            <a:ext cx="85153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6113"/>
            <a:ext cx="8515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1175" y="6477000"/>
            <a:ext cx="13684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 smtClean="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2A161C1D-D5C9-48B8-A922-75E10AACE2F4}" type="datetime1">
              <a:rPr lang="de-DE" smtClean="0"/>
              <a:pPr>
                <a:defRPr/>
              </a:pPr>
              <a:t>27.11.2012</a:t>
            </a:fld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6546166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r>
              <a:rPr lang="en-US" dirty="0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576262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ABAF9ECA-2CAF-4C95-BE18-928C862E4A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93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908253"/>
      </p:ext>
    </p:extLst>
  </p:cSld>
  <p:clrMapOvr>
    <a:masterClrMapping/>
  </p:clrMapOvr>
</p:sld>
</file>

<file path=ppt/theme/theme1.xml><?xml version="1.0" encoding="utf-8"?>
<a:theme xmlns:a="http://schemas.openxmlformats.org/drawingml/2006/main" name="CAMP master">
  <a:themeElements>
    <a:clrScheme name="TUM">
      <a:dk1>
        <a:srgbClr val="000000"/>
      </a:dk1>
      <a:lt1>
        <a:srgbClr val="FFFFFF"/>
      </a:lt1>
      <a:dk2>
        <a:srgbClr val="003359"/>
      </a:dk2>
      <a:lt2>
        <a:srgbClr val="98C6EA"/>
      </a:lt2>
      <a:accent1>
        <a:srgbClr val="0073CF"/>
      </a:accent1>
      <a:accent2>
        <a:srgbClr val="84AD00"/>
      </a:accent2>
      <a:accent3>
        <a:srgbClr val="E3AD22"/>
      </a:accent3>
      <a:accent4>
        <a:srgbClr val="DAD7CB"/>
      </a:accent4>
      <a:accent5>
        <a:srgbClr val="005293"/>
      </a:accent5>
      <a:accent6>
        <a:srgbClr val="64A0C8"/>
      </a:accent6>
      <a:hlink>
        <a:srgbClr val="0073CF"/>
      </a:hlink>
      <a:folHlink>
        <a:srgbClr val="005293"/>
      </a:folHlink>
    </a:clrScheme>
    <a:fontScheme name="Default Design">
      <a:majorFont>
        <a:latin typeface="TUM Neue Helvetica 55 Regular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 master</Template>
  <TotalTime>0</TotalTime>
  <Words>14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TUM Neue Helvetica 55 Regular</vt:lpstr>
      <vt:lpstr>Arial</vt:lpstr>
      <vt:lpstr>CAMP master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and Software Development for Medical Applications, WS12</dc:title>
  <dc:creator>"Stauder, Ralf" &lt;ralf.stauder@tum.de&gt;</dc:creator>
  <cp:lastModifiedBy>Ralf Stauder</cp:lastModifiedBy>
  <cp:revision>53</cp:revision>
  <cp:lastPrinted>1601-01-01T00:00:00Z</cp:lastPrinted>
  <dcterms:created xsi:type="dcterms:W3CDTF">2011-10-19T11:46:50Z</dcterms:created>
  <dcterms:modified xsi:type="dcterms:W3CDTF">2012-11-27T16:28:28Z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